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mp4" ContentType="video/mp4"/>
  <Default Extension="mov" ContentType="video/quicktime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6"/>
  </p:handoutMasterIdLst>
  <p:sldIdLst>
    <p:sldId id="256" r:id="rId3"/>
    <p:sldId id="257" r:id="rId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3.png>
</file>

<file path=ppt/media/image4.png>
</file>

<file path=ppt/media/image5.png>
</file>

<file path=ppt/media/image6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tags" Target="../tags/tag1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tags" Target="../tags/tag2.xml"/><Relationship Id="rId4" Type="http://schemas.microsoft.com/office/2007/relationships/media" Target="../media/media2.mov"/><Relationship Id="rId3" Type="http://schemas.openxmlformats.org/officeDocument/2006/relationships/video" Target="../media/media2.mov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/>
          <p:cNvSpPr/>
          <p:nvPr/>
        </p:nvSpPr>
        <p:spPr>
          <a:xfrm>
            <a:off x="0" y="760095"/>
            <a:ext cx="5741670" cy="6098540"/>
          </a:xfrm>
          <a:prstGeom prst="rect">
            <a:avLst/>
          </a:prstGeom>
          <a:blipFill>
            <a:blip r:embed="rId1"/>
            <a:stretch>
              <a:fillRect/>
            </a:stretch>
          </a:blipFill>
        </p:spPr>
        <p:txBody>
          <a:bodyPr wrap="square" lIns="91436" tIns="45718" rIns="91436" bIns="45718">
            <a:spAutoFit/>
          </a:bodyPr>
          <a:p>
            <a:pPr algn="r">
              <a:lnSpc>
                <a:spcPct val="150000"/>
              </a:lnSpc>
            </a:pPr>
            <a:endParaRPr lang="en-US" altLang="zh-CN" sz="1200" dirty="0">
              <a:solidFill>
                <a:schemeClr val="bg2">
                  <a:lumMod val="50000"/>
                </a:schemeClr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3" name="QQ20230412-143731-HD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744335" y="295910"/>
            <a:ext cx="4787900" cy="62655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31445" y="302260"/>
            <a:ext cx="5838825" cy="6176645"/>
            <a:chOff x="128" y="3825"/>
            <a:chExt cx="7596" cy="6950"/>
          </a:xfrm>
        </p:grpSpPr>
        <p:grpSp>
          <p:nvGrpSpPr>
            <p:cNvPr id="37" name="组合 36"/>
            <p:cNvGrpSpPr/>
            <p:nvPr/>
          </p:nvGrpSpPr>
          <p:grpSpPr>
            <a:xfrm>
              <a:off x="128" y="3825"/>
              <a:ext cx="7597" cy="6950"/>
              <a:chOff x="2302750" y="781657"/>
              <a:chExt cx="3458051" cy="4352082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2302958" y="1441861"/>
                <a:ext cx="3457843" cy="3691878"/>
              </a:xfrm>
              <a:prstGeom prst="rect">
                <a:avLst/>
              </a:prstGeom>
              <a:blipFill>
                <a:blip r:embed="rId1"/>
                <a:stretch>
                  <a:fillRect/>
                </a:stretch>
              </a:blipFill>
            </p:spPr>
            <p:txBody>
              <a:bodyPr wrap="square" lIns="91436" tIns="45718" rIns="91436" bIns="45718">
                <a:spAutoFit/>
              </a:bodyPr>
              <a:p>
                <a:pPr algn="r">
                  <a:lnSpc>
                    <a:spcPct val="150000"/>
                  </a:lnSpc>
                </a:pPr>
                <a:endPara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charset="-122"/>
                  <a:ea typeface="微软雅黑" charset="-122"/>
                </a:endParaRPr>
              </a:p>
            </p:txBody>
          </p:sp>
          <p:sp>
            <p:nvSpPr>
              <p:cNvPr id="39" name="文本框 38"/>
              <p:cNvSpPr txBox="1"/>
              <p:nvPr/>
            </p:nvSpPr>
            <p:spPr>
              <a:xfrm>
                <a:off x="2302750" y="781657"/>
                <a:ext cx="1079992" cy="236687"/>
              </a:xfrm>
              <a:prstGeom prst="rect">
                <a:avLst/>
              </a:prstGeom>
              <a:noFill/>
            </p:spPr>
            <p:txBody>
              <a:bodyPr wrap="square" lIns="91436" tIns="45718" rIns="91436" bIns="45718" rtlCol="0">
                <a:spAutoFit/>
              </a:bodyPr>
              <a:p>
                <a:r>
                  <a:rPr lang="en-US" altLang="zh-CN" sz="1600" b="1" dirty="0" smtClean="0">
                    <a:solidFill>
                      <a:schemeClr val="bg1">
                        <a:lumMod val="50000"/>
                      </a:schemeClr>
                    </a:solidFill>
                    <a:latin typeface="微软雅黑" charset="-122"/>
                    <a:ea typeface="微软雅黑" charset="-122"/>
                  </a:rPr>
                  <a:t>2bit-Encoder</a:t>
                </a:r>
                <a:endPara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charset="-122"/>
                  <a:ea typeface="微软雅黑" charset="-122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" y="4441"/>
              <a:ext cx="7527" cy="415"/>
            </a:xfrm>
            <a:prstGeom prst="rect">
              <a:avLst/>
            </a:prstGeom>
          </p:spPr>
        </p:pic>
      </p:grpSp>
      <p:pic>
        <p:nvPicPr>
          <p:cNvPr id="6" name="2BitEncoder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055995" y="483870"/>
            <a:ext cx="6136005" cy="58902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WPS 演示</Application>
  <PresentationFormat>宽屏</PresentationFormat>
  <Paragraphs>2</Paragraphs>
  <Slides>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3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su pIAn</cp:lastModifiedBy>
  <cp:revision>13</cp:revision>
  <dcterms:created xsi:type="dcterms:W3CDTF">2023-08-30T10:06:43Z</dcterms:created>
  <dcterms:modified xsi:type="dcterms:W3CDTF">2023-08-30T10:06:43Z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2052-5.4.1.7920</vt:lpwstr>
  </property>
  <property fmtid="{D5CDD505-2E9C-101B-9397-08002B2CF9AE}" pid="3" name="ICV">
    <vt:lpwstr>29D529A05FB067901A05EF6463FF5FA1_41</vt:lpwstr>
  </property>
</Properties>
</file>

<file path=docProps/thumbnail.jpeg>
</file>